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5"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65240A2-DF52-445C-9A97-C4FCE7708885}" type="datetimeFigureOut">
              <a:rPr lang="el-GR" smtClean="0"/>
              <a:pPr/>
              <a:t>6/4/2015</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70D6703-0F3C-46F3-B209-A4F812D9C741}" type="slidenum">
              <a:rPr lang="el-GR" smtClean="0"/>
              <a:pPr/>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65240A2-DF52-445C-9A97-C4FCE7708885}" type="datetimeFigureOut">
              <a:rPr lang="el-GR" smtClean="0"/>
              <a:pPr/>
              <a:t>6/4/2015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65240A2-DF52-445C-9A97-C4FCE7708885}" type="datetimeFigureOut">
              <a:rPr lang="el-GR" smtClean="0"/>
              <a:pPr/>
              <a:t>6/4/2015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65240A2-DF52-445C-9A97-C4FCE7708885}" type="datetimeFigureOut">
              <a:rPr lang="el-GR" smtClean="0"/>
              <a:pPr/>
              <a:t>6/4/2015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65240A2-DF52-445C-9A97-C4FCE7708885}" type="datetimeFigureOut">
              <a:rPr lang="el-GR" smtClean="0"/>
              <a:pPr/>
              <a:t>6/4/2015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465240A2-DF52-445C-9A97-C4FCE7708885}" type="datetimeFigureOut">
              <a:rPr lang="el-GR" smtClean="0"/>
              <a:pPr/>
              <a:t>6/4/2015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70D6703-0F3C-46F3-B209-A4F812D9C741}" type="slidenum">
              <a:rPr lang="el-GR" smtClean="0"/>
              <a:pPr/>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65240A2-DF52-445C-9A97-C4FCE7708885}" type="datetimeFigureOut">
              <a:rPr lang="el-GR" smtClean="0"/>
              <a:pPr/>
              <a:t>6/4/2015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465240A2-DF52-445C-9A97-C4FCE7708885}" type="datetimeFigureOut">
              <a:rPr lang="el-GR" smtClean="0"/>
              <a:pPr/>
              <a:t>6/4/2015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240A2-DF52-445C-9A97-C4FCE7708885}" type="datetimeFigureOut">
              <a:rPr lang="el-GR" smtClean="0"/>
              <a:pPr/>
              <a:t>6/4/2015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5240A2-DF52-445C-9A97-C4FCE7708885}" type="datetimeFigureOut">
              <a:rPr lang="el-GR" smtClean="0"/>
              <a:pPr/>
              <a:t>6/4/2015</a:t>
            </a:fld>
            <a:endParaRPr lang="el-GR"/>
          </a:p>
        </p:txBody>
      </p:sp>
      <p:sp>
        <p:nvSpPr>
          <p:cNvPr id="7" name="Slide Number Placeholder 6"/>
          <p:cNvSpPr>
            <a:spLocks noGrp="1"/>
          </p:cNvSpPr>
          <p:nvPr>
            <p:ph type="sldNum" sz="quarter" idx="12"/>
          </p:nvPr>
        </p:nvSpPr>
        <p:spPr/>
        <p:txBody>
          <a:bodyPr/>
          <a:lstStyle/>
          <a:p>
            <a:fld id="{170D6703-0F3C-46F3-B209-A4F812D9C741}" type="slidenum">
              <a:rPr lang="el-GR" smtClean="0"/>
              <a:pPr/>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65240A2-DF52-445C-9A97-C4FCE7708885}" type="datetimeFigureOut">
              <a:rPr lang="el-GR" smtClean="0"/>
              <a:pPr/>
              <a:t>6/4/2015</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170D6703-0F3C-46F3-B209-A4F812D9C74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65240A2-DF52-445C-9A97-C4FCE7708885}" type="datetimeFigureOut">
              <a:rPr lang="el-GR" smtClean="0"/>
              <a:pPr/>
              <a:t>6/4/2015</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70D6703-0F3C-46F3-B209-A4F812D9C74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733365" y="2564904"/>
            <a:ext cx="3313355" cy="1702160"/>
          </a:xfrm>
        </p:spPr>
        <p:txBody>
          <a:bodyPr>
            <a:normAutofit fontScale="90000"/>
          </a:bodyPr>
          <a:lstStyle/>
          <a:p>
            <a:r>
              <a:rPr lang="el-GR" dirty="0" smtClean="0"/>
              <a:t>πάρκο </a:t>
            </a:r>
            <a:r>
              <a:rPr lang="el-GR" dirty="0"/>
              <a:t>για σκυλιά στον δήμο Βάρης-Βούλας-Βουλιαγμένης (3Β). </a:t>
            </a:r>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xmlns="" val="170378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764704"/>
            <a:ext cx="7024744" cy="1105192"/>
          </a:xfrm>
        </p:spPr>
        <p:txBody>
          <a:bodyPr>
            <a:normAutofit fontScale="90000"/>
          </a:bodyPr>
          <a:lstStyle/>
          <a:p>
            <a:r>
              <a:rPr lang="el-GR" b="1" dirty="0"/>
              <a:t>Πλεονεκτήματα – Θετικά </a:t>
            </a:r>
            <a:r>
              <a:rPr lang="el-GR" b="1" dirty="0" smtClean="0"/>
              <a:t>σημεία</a:t>
            </a:r>
            <a:endParaRPr lang="el-GR" dirty="0"/>
          </a:p>
        </p:txBody>
      </p:sp>
      <p:sp>
        <p:nvSpPr>
          <p:cNvPr id="3" name="Θέση περιεχομένου 2"/>
          <p:cNvSpPr>
            <a:spLocks noGrp="1"/>
          </p:cNvSpPr>
          <p:nvPr>
            <p:ph idx="1"/>
          </p:nvPr>
        </p:nvSpPr>
        <p:spPr>
          <a:xfrm>
            <a:off x="971600" y="1844824"/>
            <a:ext cx="6849209" cy="3987805"/>
          </a:xfrm>
        </p:spPr>
        <p:txBody>
          <a:bodyPr>
            <a:normAutofit fontScale="85000" lnSpcReduction="20000"/>
          </a:bodyPr>
          <a:lstStyle/>
          <a:p>
            <a:pPr lvl="0"/>
            <a:r>
              <a:rPr lang="el-GR" dirty="0"/>
              <a:t>Πρωτοτυπία σε εθνικό επίπεδο υλοποιώντας μια πρακτική που γίνεται από το 1965 σε προηγμένες χώρες. </a:t>
            </a:r>
          </a:p>
          <a:p>
            <a:pPr lvl="0"/>
            <a:r>
              <a:rPr lang="el-GR" dirty="0"/>
              <a:t>Διαφήμιση του Δήμου.</a:t>
            </a:r>
          </a:p>
          <a:p>
            <a:pPr lvl="0"/>
            <a:r>
              <a:rPr lang="el-GR" dirty="0"/>
              <a:t>Ελάχιστο κόστος υλοποίησης που μπορεί να καλυφθεί από χορηγίες.</a:t>
            </a:r>
          </a:p>
          <a:p>
            <a:pPr lvl="0"/>
            <a:r>
              <a:rPr lang="el-GR" dirty="0"/>
              <a:t>Αναβάθμιση ενός χώρου που δεν χρησιμοποιείται επαρκώς λόγω της ύπαρξης όλων των αθλοπαιδιών  στην ανώτερη περιοχή του πάρκου  και της γειτνίασης του με την παραλιακή λεωφόρο</a:t>
            </a:r>
          </a:p>
          <a:p>
            <a:pPr lvl="0"/>
            <a:r>
              <a:rPr lang="el-GR" dirty="0"/>
              <a:t>Διευκόλυνση των δημοτών που αναγκάζονται να πηγαίνουν τα σκυλιά τους σε άλλες περιοχές</a:t>
            </a:r>
          </a:p>
          <a:p>
            <a:pPr lvl="0"/>
            <a:r>
              <a:rPr lang="el-GR" dirty="0"/>
              <a:t>Δεν θα συνυπάρχουν στον βαθμό που υπάρχουν σήμερα παιδιά και κατοικίδια.</a:t>
            </a:r>
          </a:p>
          <a:p>
            <a:pPr marL="68580" indent="0">
              <a:buNone/>
            </a:pPr>
            <a:endParaRPr lang="el-GR" dirty="0"/>
          </a:p>
        </p:txBody>
      </p:sp>
    </p:spTree>
    <p:extLst>
      <p:ext uri="{BB962C8B-B14F-4D97-AF65-F5344CB8AC3E}">
        <p14:creationId xmlns:p14="http://schemas.microsoft.com/office/powerpoint/2010/main" xmlns="" val="2150741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745152"/>
          </a:xfrm>
        </p:spPr>
        <p:txBody>
          <a:bodyPr/>
          <a:lstStyle/>
          <a:p>
            <a:r>
              <a:rPr lang="el-GR" dirty="0" smtClean="0"/>
              <a:t>Περιοχή πάρκου</a:t>
            </a:r>
            <a:endParaRPr lang="el-GR" dirty="0"/>
          </a:p>
        </p:txBody>
      </p:sp>
      <p:grpSp>
        <p:nvGrpSpPr>
          <p:cNvPr id="4" name="Ομάδα 3"/>
          <p:cNvGrpSpPr/>
          <p:nvPr/>
        </p:nvGrpSpPr>
        <p:grpSpPr>
          <a:xfrm>
            <a:off x="971600" y="2348880"/>
            <a:ext cx="7416824" cy="3888432"/>
            <a:chOff x="0" y="0"/>
            <a:chExt cx="3714750" cy="2501900"/>
          </a:xfrm>
        </p:grpSpPr>
        <p:pic>
          <p:nvPicPr>
            <p:cNvPr id="5" name="Εικόνα 4"/>
            <p:cNvPicPr>
              <a:picLocks noChangeAspect="1"/>
            </p:cNvPicPr>
            <p:nvPr/>
          </p:nvPicPr>
          <p:blipFill rotWithShape="1">
            <a:blip r:embed="rId2" cstate="print">
              <a:extLst>
                <a:ext uri="{28A0092B-C50C-407E-A947-70E740481C1C}">
                  <a14:useLocalDpi xmlns:a14="http://schemas.microsoft.com/office/drawing/2010/main" xmlns="" val="0"/>
                </a:ext>
              </a:extLst>
            </a:blip>
            <a:srcRect l="13976" t="15632" r="15542" b="3405"/>
            <a:stretch/>
          </p:blipFill>
          <p:spPr bwMode="auto">
            <a:xfrm>
              <a:off x="0" y="0"/>
              <a:ext cx="3714750" cy="2400300"/>
            </a:xfrm>
            <a:prstGeom prst="rect">
              <a:avLst/>
            </a:prstGeom>
            <a:ln>
              <a:noFill/>
            </a:ln>
            <a:extLst>
              <a:ext uri="{53640926-AAD7-44D8-BBD7-CCE9431645EC}">
                <a14:shadowObscured xmlns:a14="http://schemas.microsoft.com/office/drawing/2010/main" xmlns=""/>
              </a:ext>
            </a:extLst>
          </p:spPr>
        </p:pic>
        <p:sp>
          <p:nvSpPr>
            <p:cNvPr id="6" name="Πλαίσιο κειμένου 2"/>
            <p:cNvSpPr txBox="1">
              <a:spLocks noChangeArrowheads="1"/>
            </p:cNvSpPr>
            <p:nvPr/>
          </p:nvSpPr>
          <p:spPr bwMode="auto">
            <a:xfrm>
              <a:off x="1028700" y="2171700"/>
              <a:ext cx="1644650" cy="330200"/>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nSpc>
                  <a:spcPct val="115000"/>
                </a:lnSpc>
                <a:spcAft>
                  <a:spcPts val="1000"/>
                </a:spcAft>
              </a:pPr>
              <a:r>
                <a:rPr lang="el-GR" sz="1100">
                  <a:effectLst/>
                  <a:ea typeface="Calibri"/>
                  <a:cs typeface="Times New Roman"/>
                </a:rPr>
                <a:t>Σχ. 1 Περιοχή Πάρκου </a:t>
              </a:r>
              <a:r>
                <a:rPr lang="el-GR" sz="1100">
                  <a:solidFill>
                    <a:srgbClr val="953735"/>
                  </a:solidFill>
                  <a:effectLst/>
                  <a:ea typeface="Calibri"/>
                  <a:cs typeface="Times New Roman"/>
                </a:rPr>
                <a:t>---</a:t>
              </a:r>
              <a:endParaRPr lang="el-GR" sz="1100">
                <a:effectLst/>
                <a:ea typeface="Calibri"/>
                <a:cs typeface="Times New Roman"/>
              </a:endParaRPr>
            </a:p>
          </p:txBody>
        </p:sp>
        <p:sp>
          <p:nvSpPr>
            <p:cNvPr id="7" name="Στρογγυλεμένο ορθογώνιο 6"/>
            <p:cNvSpPr/>
            <p:nvPr/>
          </p:nvSpPr>
          <p:spPr>
            <a:xfrm rot="2616516">
              <a:off x="1244600" y="1168400"/>
              <a:ext cx="556260" cy="236855"/>
            </a:xfrm>
            <a:prstGeom prst="roundRect">
              <a:avLst/>
            </a:prstGeom>
            <a:noFill/>
            <a:ln w="952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cxnSp>
          <p:nvCxnSpPr>
            <p:cNvPr id="8" name="Ευθύγραμμο βέλος σύνδεσης 7"/>
            <p:cNvCxnSpPr/>
            <p:nvPr/>
          </p:nvCxnSpPr>
          <p:spPr>
            <a:xfrm flipH="1">
              <a:off x="1581150" y="717550"/>
              <a:ext cx="6350" cy="419100"/>
            </a:xfrm>
            <a:prstGeom prst="straightConnector1">
              <a:avLst/>
            </a:prstGeom>
            <a:ln w="127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718153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529128"/>
          </a:xfrm>
        </p:spPr>
        <p:txBody>
          <a:bodyPr>
            <a:normAutofit fontScale="90000"/>
          </a:bodyPr>
          <a:lstStyle/>
          <a:p>
            <a:r>
              <a:rPr lang="el-GR" b="1" dirty="0"/>
              <a:t>Προϋποθέσεις</a:t>
            </a:r>
            <a:endParaRPr lang="el-GR" dirty="0"/>
          </a:p>
        </p:txBody>
      </p:sp>
      <p:sp>
        <p:nvSpPr>
          <p:cNvPr id="3" name="Θέση περιεχομένου 2"/>
          <p:cNvSpPr>
            <a:spLocks noGrp="1"/>
          </p:cNvSpPr>
          <p:nvPr>
            <p:ph idx="1"/>
          </p:nvPr>
        </p:nvSpPr>
        <p:spPr>
          <a:xfrm>
            <a:off x="1043492" y="1556792"/>
            <a:ext cx="6777317" cy="4392488"/>
          </a:xfrm>
        </p:spPr>
        <p:txBody>
          <a:bodyPr>
            <a:normAutofit lnSpcReduction="10000"/>
          </a:bodyPr>
          <a:lstStyle/>
          <a:p>
            <a:r>
              <a:rPr lang="el-GR" dirty="0" smtClean="0"/>
              <a:t>περίφραξη</a:t>
            </a:r>
            <a:r>
              <a:rPr lang="el-GR" dirty="0"/>
              <a:t>, </a:t>
            </a:r>
            <a:endParaRPr lang="el-GR" dirty="0" smtClean="0"/>
          </a:p>
          <a:p>
            <a:r>
              <a:rPr lang="el-GR" dirty="0" smtClean="0"/>
              <a:t>παροχή </a:t>
            </a:r>
            <a:r>
              <a:rPr lang="el-GR" dirty="0"/>
              <a:t>νερού για τα κατοικίδια, </a:t>
            </a:r>
            <a:endParaRPr lang="el-GR" dirty="0" smtClean="0"/>
          </a:p>
          <a:p>
            <a:r>
              <a:rPr lang="el-GR" dirty="0" smtClean="0"/>
              <a:t>παγκάκια </a:t>
            </a:r>
            <a:r>
              <a:rPr lang="el-GR" dirty="0"/>
              <a:t>και ενημερωτικές ταμπέλες όπου θα </a:t>
            </a:r>
            <a:r>
              <a:rPr lang="el-GR" dirty="0" smtClean="0"/>
              <a:t>αναγράφονται </a:t>
            </a:r>
            <a:r>
              <a:rPr lang="el-GR" dirty="0"/>
              <a:t>οι </a:t>
            </a:r>
            <a:r>
              <a:rPr lang="el-GR" dirty="0" smtClean="0"/>
              <a:t>προϋποθέσεις </a:t>
            </a:r>
            <a:r>
              <a:rPr lang="el-GR" dirty="0"/>
              <a:t>που θα πρέπει να υπάρχουν για την χρησιμοποίηση του πάρκου από τα κατοικίδια όπως, εμβόλια, απομάκρυνση των ακαθαρσιών από τους </a:t>
            </a:r>
            <a:r>
              <a:rPr lang="el-GR" dirty="0" err="1"/>
              <a:t>ιδιοκήτες</a:t>
            </a:r>
            <a:r>
              <a:rPr lang="el-GR" dirty="0"/>
              <a:t> κλπ</a:t>
            </a:r>
          </a:p>
          <a:p>
            <a:r>
              <a:rPr lang="el-GR" dirty="0"/>
              <a:t>Περίφραξη ύψους 1,60μμ</a:t>
            </a:r>
          </a:p>
          <a:p>
            <a:r>
              <a:rPr lang="el-GR" dirty="0"/>
              <a:t>Πλάτος περίπου 15 - 20 μέτρα  μήκος 30-40 μέτρα</a:t>
            </a:r>
          </a:p>
          <a:p>
            <a:endParaRPr lang="el-GR" dirty="0"/>
          </a:p>
        </p:txBody>
      </p:sp>
    </p:spTree>
    <p:extLst>
      <p:ext uri="{BB962C8B-B14F-4D97-AF65-F5344CB8AC3E}">
        <p14:creationId xmlns:p14="http://schemas.microsoft.com/office/powerpoint/2010/main" xmlns="" val="1546839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2260118"/>
            <a:ext cx="7024744" cy="1143000"/>
          </a:xfrm>
        </p:spPr>
        <p:txBody>
          <a:bodyPr>
            <a:noAutofit/>
          </a:bodyPr>
          <a:lstStyle/>
          <a:p>
            <a:r>
              <a:rPr lang="el-GR" sz="2400" dirty="0"/>
              <a:t>Μόνο στο Δήμο Βούλας εκτιμάται ότι υπάρχουν 1.350 οικογένειες με σκύλους (στοιχεία από κτηνίατρους) εκ των οποίων οι περίπου 90 που έχουν ερωτηθεί και συχνάζουν στον προτεινόμενο χώρο επικροτούν την πρωτοβουλία</a:t>
            </a:r>
            <a:r>
              <a:rPr lang="el-GR" sz="2400" dirty="0" smtClean="0"/>
              <a:t>.</a:t>
            </a:r>
            <a:endParaRPr lang="el-GR" sz="2400" dirty="0"/>
          </a:p>
        </p:txBody>
      </p:sp>
      <p:pic>
        <p:nvPicPr>
          <p:cNvPr id="4" name="Εικόνα 3" descr="http://www.nerecgroup.com/images/lytebox-img/dog-parks-a3-big.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712" y="3429000"/>
            <a:ext cx="5256584" cy="2974057"/>
          </a:xfrm>
          <a:prstGeom prst="rect">
            <a:avLst/>
          </a:prstGeom>
          <a:noFill/>
          <a:ln>
            <a:noFill/>
          </a:ln>
        </p:spPr>
      </p:pic>
    </p:spTree>
    <p:extLst>
      <p:ext uri="{BB962C8B-B14F-4D97-AF65-F5344CB8AC3E}">
        <p14:creationId xmlns:p14="http://schemas.microsoft.com/office/powerpoint/2010/main" xmlns="" val="1275047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TotalTime>
  <Words>190</Words>
  <Application>Microsoft Office PowerPoint</Application>
  <PresentationFormat>Προβολή στην οθόνη (4:3)</PresentationFormat>
  <Paragraphs>17</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Austin</vt:lpstr>
      <vt:lpstr>πάρκο για σκυλιά στον δήμο Βάρης-Βούλας-Βουλιαγμένης (3Β). </vt:lpstr>
      <vt:lpstr>Πλεονεκτήματα – Θετικά σημεία</vt:lpstr>
      <vt:lpstr>Περιοχή πάρκου</vt:lpstr>
      <vt:lpstr>Προϋποθέσεις</vt:lpstr>
      <vt:lpstr>Μόνο στο Δήμο Βούλας εκτιμάται ότι υπάρχουν 1.350 οικογένειες με σκύλους (στοιχεία από κτηνίατρους) εκ των οποίων οι περίπου 90 που έχουν ερωτηθεί και συχνάζουν στον προτεινόμενο χώρο επικροτούν την πρωτοβουλία.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πάρκο για σκυλιά στον δήμο Βάρης-Βούλας-Βουλιαγμένης (3Β).</dc:title>
  <dc:creator>Emmanuel</dc:creator>
  <cp:lastModifiedBy>user</cp:lastModifiedBy>
  <cp:revision>1</cp:revision>
  <dcterms:created xsi:type="dcterms:W3CDTF">2015-04-06T14:22:18Z</dcterms:created>
  <dcterms:modified xsi:type="dcterms:W3CDTF">2015-04-06T14:47:17Z</dcterms:modified>
</cp:coreProperties>
</file>